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2E2F"/>
    <a:srgbClr val="840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704"/>
  </p:normalViewPr>
  <p:slideViewPr>
    <p:cSldViewPr snapToGrid="0" snapToObjects="1">
      <p:cViewPr varScale="1">
        <p:scale>
          <a:sx n="90" d="100"/>
          <a:sy n="90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583C-FDC1-0D48-96CB-E844E9C47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DC2FE-A28A-C947-ABAE-919F830E0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95C7-9FB7-B74B-B6D3-BD6B4FD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C352C-7816-3841-90B2-931E57E0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59D4-17B7-EF45-B002-676AD23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6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9BFA-38B7-BF4D-9FB6-1CD28B1E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7FCB2-2E04-9047-BC85-BC1860F3E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B559-80AE-2E46-A69B-DAF43805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9A8F-F332-5043-8603-8B9642B0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8788-2C82-2F47-8F88-3A24772A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1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549FE-DCDF-9F4F-8186-C2688DF04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BCB5-D02E-0446-BB07-14182998B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8B823-AED8-9A47-A382-F9720B9F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DAEF6-EC6A-ED44-A915-1727F1DD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3563-83EF-C941-86A2-FCC9B6A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5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4CC7-6495-F345-B9FF-B6ABDB3B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F662-3825-0F48-8CF6-DD45D92FD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A682-A8F6-8B4A-8225-0E0AE086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4163C-C088-ED43-B8AB-DDDDE3F4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32C2B-90AF-0349-AD41-A1764E05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ED77-2034-9948-9567-F7AC9459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D00C5-7F2F-864A-9C0E-BC0E335F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81727-07AF-0D4E-BDB6-9E1A9DCE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C26E-7A42-B848-9251-4E17EAF5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8738-3382-104A-AF07-86FF9650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10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B8EC3-B1DE-2A4E-98CA-A026F163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A91B-F0CD-8A4B-B68B-83A72D3AE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B6C94-006E-DD46-BDF4-07F44BCEC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0EB3F-36AA-8B4D-9AEE-F750C16A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4B575-492C-5848-B7FB-CE9DC820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E0C96-133F-0A44-B435-A52EC27E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2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AF75-6034-E842-A7FC-02F4DDA7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7AA60-E4BF-1442-9CA6-2DEE08911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23C30-24F7-0642-AC5B-BB0FD88D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F183C-5096-2C47-B954-7D9E86B00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56E1B-223C-5344-8490-F3D32C0B4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5AA9B-A9B2-AF4D-B825-BD1AD031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3AD5A-AB9E-9641-A76B-520DEA32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3450D-A56C-E243-8455-7A17BD6B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1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A01A-BBC8-614C-892C-CAAAA120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8DD9E-5866-D44F-AB60-0C5816A4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A5CE-CC9F-0F46-B97E-6603946D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BBEAB-AE49-384D-8ABC-F5E2D3F6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2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CAD79-52B9-B149-B60E-EDC7ADB3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A91C9-C0B9-3446-8FD0-7347A59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858D-4615-C240-82B7-EA80BF67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2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D430-06B9-B845-A2E6-01CB571B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049A2-7E1C-4144-A653-F9FCDCF9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362AF-8EAF-DB44-A49B-AC4A83D5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6BAA5-B13C-694B-AB29-59D2B7B5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BCCD9-6EF3-3A49-81AB-4B56F06A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C5976-66D7-4447-A68F-17E61DC6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7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13B9-C40C-E844-B320-A629A4B0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4519D-7EEC-AA47-979C-7C8AD7E95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FA028-BADC-F347-9D47-E98F12AEF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B8B92-790A-D34F-8166-115A9BD6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21DE0-FB6D-B34E-BA46-F9285CA2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5E34C-A7C6-714D-BBC3-3AA67956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1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EB21D-5ED8-874E-A612-6F34FE89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E7A9-3B11-9341-87FA-0466E4E0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9D68C-88D1-554C-906C-A819D65D5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7C19-30F2-2B4D-9BC3-8AA42E957D4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1E8E7-92FA-DD45-B051-8B95E4B2C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38A5-6E68-1147-A72C-DAA4EDC70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76B66-374B-414E-97E9-3B2F1DDBA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666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2A2A111-2746-1E4D-9C45-6DC13672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016" y="4256567"/>
            <a:ext cx="2178078" cy="141104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0" name="IMG_3430[94]_30Arph.mp4" descr="IMG_3430[94]_30Arph.mp4">
            <a:hlinkClick r:id="" action="ppaction://media"/>
            <a:extLst>
              <a:ext uri="{FF2B5EF4-FFF2-40B4-BE49-F238E27FC236}">
                <a16:creationId xmlns:a16="http://schemas.microsoft.com/office/drawing/2014/main" id="{0BED725D-012F-D941-AC67-80F892473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3833" y="650226"/>
            <a:ext cx="4118343" cy="555754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2B82E-7B7F-3045-AF9D-975F3B611A31}"/>
              </a:ext>
            </a:extLst>
          </p:cNvPr>
          <p:cNvSpPr txBox="1"/>
          <p:nvPr/>
        </p:nvSpPr>
        <p:spPr>
          <a:xfrm>
            <a:off x="9072563" y="2128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4" name="Content Placeholder 13" descr="A sign with a house and text&#10;&#10;Description automatically generated">
            <a:extLst>
              <a:ext uri="{FF2B5EF4-FFF2-40B4-BE49-F238E27FC236}">
                <a16:creationId xmlns:a16="http://schemas.microsoft.com/office/drawing/2014/main" id="{BE357910-5D7E-934C-824D-367148DCA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992" y="527333"/>
            <a:ext cx="2784822" cy="3416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8E6C7F-A32A-F146-8213-8271FD313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8960" y="4962091"/>
            <a:ext cx="1277936" cy="13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Willshaw</dc:creator>
  <cp:lastModifiedBy>Debbie Willshaw</cp:lastModifiedBy>
  <cp:revision>3</cp:revision>
  <dcterms:created xsi:type="dcterms:W3CDTF">2024-01-24T18:48:19Z</dcterms:created>
  <dcterms:modified xsi:type="dcterms:W3CDTF">2024-01-30T20:33:10Z</dcterms:modified>
</cp:coreProperties>
</file>