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9" r:id="rId5"/>
    <p:sldId id="26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3B4F6-8C01-4AE1-BC8B-70F3F83937CF}" v="2" dt="2022-01-24T09:43:54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5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7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3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9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12B5-54E5-48F1-A29F-5FC332855B38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49ED-9991-415C-8945-F2CA7FBF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9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293E23E-0E41-47C1-B1AF-40E0CF517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" y="125800"/>
            <a:ext cx="6669602" cy="9434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1B09A-FB51-4314-8F26-416ADC73D8BF}"/>
              </a:ext>
            </a:extLst>
          </p:cNvPr>
          <p:cNvSpPr txBox="1"/>
          <p:nvPr/>
        </p:nvSpPr>
        <p:spPr>
          <a:xfrm>
            <a:off x="1690255" y="4953000"/>
            <a:ext cx="105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A537-BDBA-4309-A868-9893135EB26C}"/>
              </a:ext>
            </a:extLst>
          </p:cNvPr>
          <p:cNvSpPr txBox="1"/>
          <p:nvPr/>
        </p:nvSpPr>
        <p:spPr>
          <a:xfrm>
            <a:off x="3962399" y="649778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00/00/00</a:t>
            </a:r>
          </a:p>
        </p:txBody>
      </p:sp>
    </p:spTree>
    <p:extLst>
      <p:ext uri="{BB962C8B-B14F-4D97-AF65-F5344CB8AC3E}">
        <p14:creationId xmlns:p14="http://schemas.microsoft.com/office/powerpoint/2010/main" val="344997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B5909C-5A8C-4F34-BADB-52C7B8D3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0" y="277092"/>
            <a:ext cx="6610840" cy="9351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C7BFB-8580-4560-9AC6-DBF1B02A886C}"/>
              </a:ext>
            </a:extLst>
          </p:cNvPr>
          <p:cNvSpPr txBox="1"/>
          <p:nvPr/>
        </p:nvSpPr>
        <p:spPr>
          <a:xfrm>
            <a:off x="424910" y="3983504"/>
            <a:ext cx="6008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</a:rPr>
              <a:t>A selection of </a:t>
            </a:r>
          </a:p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</a:rPr>
              <a:t>scrumptious sandwiches </a:t>
            </a:r>
          </a:p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</a:rPr>
              <a:t>with your favourite fillings</a:t>
            </a:r>
          </a:p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</a:rPr>
              <a:t>Pizza whirl, mini sausage roll, potato wedges, carrot and </a:t>
            </a:r>
          </a:p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</a:rPr>
              <a:t>cucumber sticks and coleslaw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45C84-3076-46EF-BAFC-11D0626DCDE6}"/>
              </a:ext>
            </a:extLst>
          </p:cNvPr>
          <p:cNvSpPr txBox="1"/>
          <p:nvPr/>
        </p:nvSpPr>
        <p:spPr>
          <a:xfrm>
            <a:off x="2002968" y="6525491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Cheddar cheese and biscuits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Soft cheese and biscuits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Jubilee cup cake</a:t>
            </a:r>
          </a:p>
        </p:txBody>
      </p:sp>
    </p:spTree>
    <p:extLst>
      <p:ext uri="{BB962C8B-B14F-4D97-AF65-F5344CB8AC3E}">
        <p14:creationId xmlns:p14="http://schemas.microsoft.com/office/powerpoint/2010/main" val="171299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8" ma:contentTypeDescription="Create a new document." ma:contentTypeScope="" ma:versionID="f1763459ad3ab0c473ccaf0198b78084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55539dbe090d321b6b2d1b3b7b9784c2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5C3CF3-6986-4EF1-81A7-2D65D3401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1DE072-1092-4E38-82F3-9545225CF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D2D0B6-63DC-4207-8065-6045B1CFBDA3}">
  <ds:schemaRefs>
    <ds:schemaRef ds:uri="2a4231d9-844b-42ba-9d15-21bb434c25e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38</Words>
  <Application>Microsoft Office PowerPoint</Application>
  <PresentationFormat>A4 Paper (210x297 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Duff</dc:creator>
  <cp:lastModifiedBy>Angela Heath</cp:lastModifiedBy>
  <cp:revision>4</cp:revision>
  <dcterms:created xsi:type="dcterms:W3CDTF">2022-01-21T15:55:41Z</dcterms:created>
  <dcterms:modified xsi:type="dcterms:W3CDTF">2022-04-27T07:27:11Z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  <property fmtid="{D5CDD505-2E9C-101B-9397-08002B2CF9AE}" pid="3" name="MSIP_Label_8dcec875-1593-4233-b8b1-a96d276bd4ae_Enabled">
    <vt:lpwstr>true</vt:lpwstr>
  </property>
  <property fmtid="{D5CDD505-2E9C-101B-9397-08002B2CF9AE}" pid="4" name="MSIP_Label_8dcec875-1593-4233-b8b1-a96d276bd4ae_SetDate">
    <vt:lpwstr>2022-03-29T13:48:16Z</vt:lpwstr>
  </property>
  <property fmtid="{D5CDD505-2E9C-101B-9397-08002B2CF9AE}" pid="5" name="MSIP_Label_8dcec875-1593-4233-b8b1-a96d276bd4ae_Method">
    <vt:lpwstr>Privileged</vt:lpwstr>
  </property>
  <property fmtid="{D5CDD505-2E9C-101B-9397-08002B2CF9AE}" pid="6" name="MSIP_Label_8dcec875-1593-4233-b8b1-a96d276bd4ae_Name">
    <vt:lpwstr>8dcec875-1593-4233-b8b1-a96d276bd4ae</vt:lpwstr>
  </property>
  <property fmtid="{D5CDD505-2E9C-101B-9397-08002B2CF9AE}" pid="7" name="MSIP_Label_8dcec875-1593-4233-b8b1-a96d276bd4ae_SiteId">
    <vt:lpwstr>cd62b7dd-4b48-44bd-90e7-e143a22c8ead</vt:lpwstr>
  </property>
  <property fmtid="{D5CDD505-2E9C-101B-9397-08002B2CF9AE}" pid="8" name="MSIP_Label_8dcec875-1593-4233-b8b1-a96d276bd4ae_ActionId">
    <vt:lpwstr>23069952-f6a6-40c3-bdbb-dc5e6c58c036</vt:lpwstr>
  </property>
  <property fmtid="{D5CDD505-2E9C-101B-9397-08002B2CF9AE}" pid="9" name="MSIP_Label_8dcec875-1593-4233-b8b1-a96d276bd4ae_ContentBits">
    <vt:lpwstr>0</vt:lpwstr>
  </property>
</Properties>
</file>